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53.png" ContentType="image/png"/>
  <Override PartName="/ppt/media/image77.png" ContentType="image/png"/>
  <Override PartName="/ppt/media/image52.png" ContentType="image/png"/>
  <Override PartName="/ppt/media/image76.png" ContentType="image/png"/>
  <Override PartName="/ppt/media/image51.png" ContentType="image/png"/>
  <Override PartName="/ppt/media/image75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280" cy="17276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280" cy="17276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280" cy="36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288360" y="2633400"/>
            <a:ext cx="9071280" cy="23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17020" spc="-1" strike="noStrike">
                <a:solidFill>
                  <a:srgbClr val="ffffff"/>
                </a:solidFill>
                <a:latin typeface="Arial"/>
              </a:rPr>
              <a:t>தமிழ் திரைப்பட பாடல்கள்</a:t>
            </a:r>
            <a:endParaRPr b="0" lang="en-IN" sz="1702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032000" y="1800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8424000" y="2016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1080000" y="864000"/>
            <a:ext cx="2952000" cy="23760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1050480" y="3693240"/>
            <a:ext cx="2909520" cy="24660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5932800" y="936000"/>
            <a:ext cx="1771200" cy="258084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6"/>
          <a:stretch/>
        </p:blipFill>
        <p:spPr>
          <a:xfrm>
            <a:off x="4392360" y="449352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7"/>
          <a:stretch/>
        </p:blipFill>
        <p:spPr>
          <a:xfrm>
            <a:off x="5760000" y="3960000"/>
            <a:ext cx="2376000" cy="237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334880" y="4585320"/>
            <a:ext cx="7376760" cy="74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சொடக்கு மேல சொடக்கு போடுது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096000" y="1347480"/>
            <a:ext cx="4516920" cy="254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4536000" y="182952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1872000" y="4320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1003320" y="1080000"/>
            <a:ext cx="2956680" cy="20923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4"/>
          <a:stretch/>
        </p:blipFill>
        <p:spPr>
          <a:xfrm>
            <a:off x="5760000" y="936000"/>
            <a:ext cx="2592000" cy="259200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5"/>
          <a:stretch/>
        </p:blipFill>
        <p:spPr>
          <a:xfrm>
            <a:off x="4032000" y="4092120"/>
            <a:ext cx="3989520" cy="224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803240" y="4248000"/>
            <a:ext cx="6404400" cy="74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பிறை தேடும் இரவிலே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2664000" y="603360"/>
            <a:ext cx="4571640" cy="342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4104360" y="1656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4536000" y="413316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1512000" y="936000"/>
            <a:ext cx="2232000" cy="22320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4"/>
          <a:stretch/>
        </p:blipFill>
        <p:spPr>
          <a:xfrm>
            <a:off x="5616000" y="842040"/>
            <a:ext cx="3619080" cy="25419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5"/>
          <a:stretch/>
        </p:blipFill>
        <p:spPr>
          <a:xfrm>
            <a:off x="1728000" y="38260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6"/>
          <a:stretch/>
        </p:blipFill>
        <p:spPr>
          <a:xfrm>
            <a:off x="6192000" y="3497040"/>
            <a:ext cx="2448000" cy="298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880000" y="5256000"/>
            <a:ext cx="4212720" cy="13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எள்ளு வய பூக்கலையே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2088000" y="1596960"/>
            <a:ext cx="4969080" cy="279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032000" y="1872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8381160" y="197316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3888000" y="4608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648000" y="3812400"/>
            <a:ext cx="3135240" cy="209124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543600" y="1296000"/>
            <a:ext cx="3488040" cy="195948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5226840" y="1224000"/>
            <a:ext cx="3196800" cy="23036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5055480" y="3846960"/>
            <a:ext cx="3844800" cy="201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702880" y="4176000"/>
            <a:ext cx="4884840" cy="13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ஆகாயம் தீப்பிடிச்சா 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நிலாத் தூங்குமா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3528000" y="526680"/>
            <a:ext cx="3014640" cy="328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4032000" y="1872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8064000" y="197316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4176000" y="4536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4"/>
          <a:stretch/>
        </p:blipFill>
        <p:spPr>
          <a:xfrm>
            <a:off x="720000" y="1305000"/>
            <a:ext cx="3311640" cy="186264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5"/>
          <a:stretch/>
        </p:blipFill>
        <p:spPr>
          <a:xfrm>
            <a:off x="834840" y="3888000"/>
            <a:ext cx="3327840" cy="18716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6"/>
          <a:stretch/>
        </p:blipFill>
        <p:spPr>
          <a:xfrm>
            <a:off x="5184000" y="609840"/>
            <a:ext cx="3132720" cy="33498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7"/>
          <a:stretch/>
        </p:blipFill>
        <p:spPr>
          <a:xfrm>
            <a:off x="5184000" y="3672000"/>
            <a:ext cx="3095640" cy="306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2664000" y="4248000"/>
            <a:ext cx="4482720" cy="13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மின்னலை பிடித்து 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மின்னலை பிடித்து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775240" y="1080000"/>
            <a:ext cx="3992400" cy="295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528000" y="175716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8064000" y="197316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92000" y="1512000"/>
            <a:ext cx="2628720" cy="17427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3312000" y="4017240"/>
            <a:ext cx="2628720" cy="17427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5"/>
          <a:stretch/>
        </p:blipFill>
        <p:spPr>
          <a:xfrm>
            <a:off x="5400000" y="1545840"/>
            <a:ext cx="2442600" cy="176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3888000" y="190116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8064000" y="197316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3888000" y="4608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4928400" y="1152000"/>
            <a:ext cx="3135240" cy="20912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5"/>
          <a:stretch/>
        </p:blipFill>
        <p:spPr>
          <a:xfrm>
            <a:off x="1296000" y="1152000"/>
            <a:ext cx="2370960" cy="190440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6"/>
          <a:stretch/>
        </p:blipFill>
        <p:spPr>
          <a:xfrm>
            <a:off x="1248840" y="3888000"/>
            <a:ext cx="2494800" cy="182808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7"/>
          <a:stretch/>
        </p:blipFill>
        <p:spPr>
          <a:xfrm>
            <a:off x="5000400" y="3816000"/>
            <a:ext cx="3135240" cy="209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160000" y="4293000"/>
            <a:ext cx="5514480" cy="13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சர்க்கரை நிலவே பெண் நிலவே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2310480" y="1024200"/>
            <a:ext cx="5317920" cy="279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884880" y="468360"/>
            <a:ext cx="8114760" cy="457128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957240" y="4016880"/>
            <a:ext cx="1562400" cy="87876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1440000" y="5744880"/>
            <a:ext cx="1319040" cy="87876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tretch/>
        </p:blipFill>
        <p:spPr>
          <a:xfrm>
            <a:off x="7128000" y="4145760"/>
            <a:ext cx="1735560" cy="8218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5"/>
          <a:stretch/>
        </p:blipFill>
        <p:spPr>
          <a:xfrm>
            <a:off x="3888000" y="5565600"/>
            <a:ext cx="2692800" cy="134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224000" y="4149000"/>
            <a:ext cx="7842960" cy="13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வெள்ளரிக்காய் பிஞ்சு வெள்ளரிக்கா</a:t>
            </a: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! 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880000" y="1360800"/>
            <a:ext cx="4493520" cy="252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4680000" y="2016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2376000" y="478116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1705320" y="1728000"/>
            <a:ext cx="2542680" cy="17902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>
            <a:off x="4297320" y="4392000"/>
            <a:ext cx="2542680" cy="179028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5"/>
          <a:stretch/>
        </p:blipFill>
        <p:spPr>
          <a:xfrm>
            <a:off x="6292800" y="1523160"/>
            <a:ext cx="1771200" cy="258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224000" y="4464000"/>
            <a:ext cx="7437600" cy="74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கத்தி மேல கத்தி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2808000" y="1008000"/>
            <a:ext cx="4493520" cy="252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608000" y="1944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1512000" y="870840"/>
            <a:ext cx="2297160" cy="22971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6048000" y="1296000"/>
            <a:ext cx="3087000" cy="205776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4"/>
          <a:stretch/>
        </p:blipFill>
        <p:spPr>
          <a:xfrm>
            <a:off x="4229280" y="3888000"/>
            <a:ext cx="2466720" cy="184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2960" y="4294800"/>
            <a:ext cx="8464680" cy="88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ffffff"/>
                </a:solidFill>
                <a:latin typeface="Arial"/>
              </a:rPr>
              <a:t>அந்த கண்ண பாத்தாக்கா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313800" y="1080000"/>
            <a:ext cx="3382200" cy="308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256000" y="1296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4320360" y="3600000"/>
            <a:ext cx="1151640" cy="83448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152000" y="648000"/>
            <a:ext cx="3369960" cy="18720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6774480" y="690480"/>
            <a:ext cx="2517120" cy="233352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5"/>
          <a:stretch/>
        </p:blipFill>
        <p:spPr>
          <a:xfrm>
            <a:off x="973440" y="2952000"/>
            <a:ext cx="2986560" cy="298656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6"/>
          <a:stretch/>
        </p:blipFill>
        <p:spPr>
          <a:xfrm>
            <a:off x="5821920" y="3528000"/>
            <a:ext cx="3178080" cy="220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816200" y="4536000"/>
            <a:ext cx="6535440" cy="139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</a:rPr>
              <a:t>சண்டையில கிழியாத சட்டை இல்ல குமாரு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723840" y="936000"/>
            <a:ext cx="3260160" cy="326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2021-04-15T19:38:13Z</dcterms:created>
  <dc:creator/>
  <dc:description/>
  <dc:language>en-IN</dc:language>
  <cp:lastModifiedBy/>
  <dcterms:modified xsi:type="dcterms:W3CDTF">2021-04-19T22:12:20Z</dcterms:modified>
  <cp:revision>4</cp:revision>
  <dc:subject/>
  <dc:title>Blueprint Plans</dc:title>
</cp:coreProperties>
</file>